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108F82-CAAB-4ED4-A136-8ED304C51575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60B8664-8200-4281-9964-6D0916B787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dirty="0" err="1"/>
              <a:t>Arbeit</a:t>
            </a:r>
            <a:r>
              <a:rPr lang="en-US" sz="6600" b="1" dirty="0"/>
              <a:t> an den </a:t>
            </a:r>
            <a:r>
              <a:rPr lang="en-US" sz="6600" b="1" dirty="0" err="1"/>
              <a:t>Projekten</a:t>
            </a:r>
            <a:r>
              <a:rPr lang="en-US" sz="6600" b="1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/>
              <a:t>Hört</a:t>
            </a:r>
            <a:r>
              <a:rPr lang="en-US" sz="6600" b="1" dirty="0"/>
              <a:t> </a:t>
            </a:r>
            <a:r>
              <a:rPr lang="en-US" sz="6600" b="1" dirty="0" err="1"/>
              <a:t>bitte</a:t>
            </a:r>
            <a:r>
              <a:rPr lang="en-US" sz="6600" b="1" dirty="0"/>
              <a:t> den Dialog und </a:t>
            </a:r>
            <a:r>
              <a:rPr lang="en-US" sz="6600" b="1" dirty="0" err="1"/>
              <a:t>sagt</a:t>
            </a:r>
            <a:r>
              <a:rPr lang="en-US" sz="6600" b="1" dirty="0"/>
              <a:t>: </a:t>
            </a:r>
            <a:r>
              <a:rPr lang="en-US" sz="6600" b="1" dirty="0" err="1"/>
              <a:t>Worüber</a:t>
            </a:r>
            <a:r>
              <a:rPr lang="en-US" sz="6600" b="1" dirty="0"/>
              <a:t> </a:t>
            </a:r>
            <a:r>
              <a:rPr lang="en-US" sz="6600" b="1" dirty="0" err="1"/>
              <a:t>ist</a:t>
            </a:r>
            <a:r>
              <a:rPr lang="en-US" sz="6600" b="1" dirty="0"/>
              <a:t> </a:t>
            </a:r>
            <a:r>
              <a:rPr lang="en-US" sz="6600" b="1" dirty="0" err="1"/>
              <a:t>hier</a:t>
            </a:r>
            <a:r>
              <a:rPr lang="en-US" sz="6600" b="1" dirty="0"/>
              <a:t> die </a:t>
            </a:r>
            <a:r>
              <a:rPr lang="en-US" sz="6600" b="1" dirty="0" err="1"/>
              <a:t>Rede</a:t>
            </a:r>
            <a:r>
              <a:rPr lang="en-US" sz="6600" b="1" dirty="0"/>
              <a:t>?</a:t>
            </a:r>
            <a:endParaRPr lang="ru-RU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Redegymnastik</a:t>
            </a:r>
            <a:r>
              <a:rPr lang="en-US" b="1" dirty="0" smtClean="0"/>
              <a:t>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-  </a:t>
            </a:r>
            <a:r>
              <a:rPr lang="en-US" b="1" dirty="0"/>
              <a:t>…, was hast du in </a:t>
            </a:r>
            <a:r>
              <a:rPr lang="en-US" b="1" dirty="0" err="1"/>
              <a:t>diesem</a:t>
            </a:r>
            <a:r>
              <a:rPr lang="en-US" b="1" dirty="0"/>
              <a:t> </a:t>
            </a:r>
            <a:r>
              <a:rPr lang="en-US" b="1" dirty="0" err="1"/>
              <a:t>Jahr</a:t>
            </a:r>
            <a:r>
              <a:rPr lang="en-US" b="1" dirty="0"/>
              <a:t> in den </a:t>
            </a:r>
            <a:r>
              <a:rPr lang="en-US" b="1" dirty="0" err="1"/>
              <a:t>Ferien</a:t>
            </a:r>
            <a:r>
              <a:rPr lang="en-US" b="1" dirty="0"/>
              <a:t> </a:t>
            </a:r>
            <a:r>
              <a:rPr lang="en-US" b="1" dirty="0" err="1"/>
              <a:t>gemacht</a:t>
            </a:r>
            <a:r>
              <a:rPr lang="en-US" b="1" dirty="0"/>
              <a:t>? </a:t>
            </a:r>
            <a:endParaRPr lang="ru-RU" b="1" dirty="0"/>
          </a:p>
          <a:p>
            <a:r>
              <a:rPr lang="en-US" b="1" dirty="0"/>
              <a:t>-  </a:t>
            </a:r>
            <a:r>
              <a:rPr lang="en-US" b="1" dirty="0" err="1"/>
              <a:t>Bist</a:t>
            </a:r>
            <a:r>
              <a:rPr lang="en-US" b="1" dirty="0"/>
              <a:t> in </a:t>
            </a:r>
            <a:r>
              <a:rPr lang="en-US" b="1" dirty="0" err="1"/>
              <a:t>diesem</a:t>
            </a:r>
            <a:r>
              <a:rPr lang="en-US" b="1" dirty="0"/>
              <a:t> </a:t>
            </a:r>
            <a:r>
              <a:rPr lang="en-US" b="1" dirty="0" err="1"/>
              <a:t>Jahr</a:t>
            </a:r>
            <a:r>
              <a:rPr lang="en-US" b="1" dirty="0"/>
              <a:t> </a:t>
            </a:r>
            <a:r>
              <a:rPr lang="en-US" b="1" dirty="0" err="1"/>
              <a:t>irgenwohin</a:t>
            </a:r>
            <a:r>
              <a:rPr lang="en-US" b="1" dirty="0"/>
              <a:t> </a:t>
            </a:r>
            <a:r>
              <a:rPr lang="en-US" b="1" dirty="0" err="1"/>
              <a:t>allein</a:t>
            </a:r>
            <a:r>
              <a:rPr lang="en-US" b="1" dirty="0"/>
              <a:t> </a:t>
            </a:r>
            <a:r>
              <a:rPr lang="en-US" b="1" dirty="0" err="1"/>
              <a:t>gefahren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 </a:t>
            </a:r>
            <a:r>
              <a:rPr lang="en-US" b="1" dirty="0" err="1"/>
              <a:t>Bist</a:t>
            </a:r>
            <a:r>
              <a:rPr lang="en-US" b="1" dirty="0"/>
              <a:t> du  </a:t>
            </a:r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dem</a:t>
            </a:r>
            <a:r>
              <a:rPr lang="en-US" b="1" dirty="0"/>
              <a:t> Auto </a:t>
            </a:r>
            <a:r>
              <a:rPr lang="en-US" b="1" dirty="0" err="1"/>
              <a:t>oder</a:t>
            </a:r>
            <a:r>
              <a:rPr lang="en-US" b="1" dirty="0"/>
              <a:t> </a:t>
            </a:r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dem</a:t>
            </a:r>
            <a:r>
              <a:rPr lang="en-US" b="1" dirty="0"/>
              <a:t> Zug </a:t>
            </a:r>
            <a:r>
              <a:rPr lang="en-US" b="1" dirty="0" err="1"/>
              <a:t>gefahren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 </a:t>
            </a:r>
            <a:r>
              <a:rPr lang="en-US" b="1" dirty="0" err="1"/>
              <a:t>Wie</a:t>
            </a:r>
            <a:r>
              <a:rPr lang="en-US" b="1" dirty="0"/>
              <a:t> </a:t>
            </a:r>
            <a:r>
              <a:rPr lang="en-US" b="1" dirty="0" err="1"/>
              <a:t>lange</a:t>
            </a:r>
            <a:r>
              <a:rPr lang="en-US" b="1" dirty="0"/>
              <a:t> </a:t>
            </a:r>
            <a:r>
              <a:rPr lang="en-US" b="1" dirty="0" err="1"/>
              <a:t>bist</a:t>
            </a:r>
            <a:r>
              <a:rPr lang="en-US" b="1" dirty="0"/>
              <a:t> du  </a:t>
            </a:r>
            <a:r>
              <a:rPr lang="en-US" b="1" dirty="0" err="1"/>
              <a:t>dort</a:t>
            </a:r>
            <a:r>
              <a:rPr lang="en-US" b="1" dirty="0"/>
              <a:t> </a:t>
            </a:r>
            <a:r>
              <a:rPr lang="en-US" b="1" dirty="0" err="1"/>
              <a:t>geblieben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 </a:t>
            </a:r>
            <a:r>
              <a:rPr lang="en-US" b="1" dirty="0" err="1"/>
              <a:t>Wie</a:t>
            </a:r>
            <a:r>
              <a:rPr lang="en-US" b="1" dirty="0"/>
              <a:t> war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dort</a:t>
            </a:r>
            <a:r>
              <a:rPr lang="en-US" b="1" dirty="0"/>
              <a:t>? </a:t>
            </a:r>
            <a:endParaRPr lang="ru-RU" b="1" dirty="0"/>
          </a:p>
          <a:p>
            <a:r>
              <a:rPr lang="en-US" b="1" dirty="0"/>
              <a:t>- Hast du die </a:t>
            </a:r>
            <a:r>
              <a:rPr lang="en-US" b="1" dirty="0" err="1"/>
              <a:t>Zeit</a:t>
            </a:r>
            <a:r>
              <a:rPr lang="en-US" b="1" dirty="0"/>
              <a:t> gut </a:t>
            </a:r>
            <a:r>
              <a:rPr lang="en-US" b="1" dirty="0" err="1"/>
              <a:t>verbracht</a:t>
            </a:r>
            <a:r>
              <a:rPr lang="en-US" b="1" dirty="0"/>
              <a:t>?</a:t>
            </a:r>
            <a:endParaRPr lang="ru-RU" b="1" dirty="0"/>
          </a:p>
          <a:p>
            <a:r>
              <a:rPr lang="en-US" b="1" dirty="0"/>
              <a:t>- Was hast du </a:t>
            </a:r>
            <a:r>
              <a:rPr lang="en-US" b="1" dirty="0" err="1"/>
              <a:t>gemacht</a:t>
            </a:r>
            <a:r>
              <a:rPr lang="en-US" b="1" dirty="0"/>
              <a:t>?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Themen</a:t>
            </a:r>
            <a:r>
              <a:rPr lang="en-US" b="1" dirty="0" smtClean="0"/>
              <a:t>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Projekten</a:t>
            </a:r>
            <a:r>
              <a:rPr lang="en-US" b="1" dirty="0" smtClean="0"/>
              <a:t>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b="1" dirty="0" smtClean="0"/>
              <a:t>1</a:t>
            </a:r>
            <a:r>
              <a:rPr lang="ru-RU" sz="4000" b="1" dirty="0"/>
              <a:t>. </a:t>
            </a:r>
            <a:r>
              <a:rPr lang="en-US" sz="4000" b="1" dirty="0" err="1" smtClean="0"/>
              <a:t>Meine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Sommerferien</a:t>
            </a:r>
            <a:r>
              <a:rPr lang="en-US" sz="4000" b="1" dirty="0" smtClean="0"/>
              <a:t>.</a:t>
            </a:r>
            <a:endParaRPr lang="ru-RU" sz="4000" b="1" dirty="0"/>
          </a:p>
          <a:p>
            <a:pPr>
              <a:buNone/>
            </a:pPr>
            <a:r>
              <a:rPr lang="ru-RU" sz="4000" b="1" dirty="0"/>
              <a:t>2. </a:t>
            </a:r>
            <a:r>
              <a:rPr lang="en-US" sz="4000" b="1" dirty="0" smtClean="0"/>
              <a:t>Die </a:t>
            </a:r>
            <a:r>
              <a:rPr lang="en-US" sz="4000" b="1" dirty="0" err="1"/>
              <a:t>S</a:t>
            </a:r>
            <a:r>
              <a:rPr lang="en-US" sz="4000" b="1" dirty="0" err="1" smtClean="0"/>
              <a:t>ommerferien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der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Schüler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unserer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Klasse</a:t>
            </a:r>
            <a:endParaRPr lang="ru-RU" sz="4000" b="1" dirty="0"/>
          </a:p>
          <a:p>
            <a:pPr>
              <a:buNone/>
            </a:pPr>
            <a:r>
              <a:rPr lang="ru-RU" sz="4000" b="1" dirty="0"/>
              <a:t>3</a:t>
            </a:r>
            <a:r>
              <a:rPr lang="ru-RU" sz="4000" b="1" dirty="0" smtClean="0"/>
              <a:t>.</a:t>
            </a:r>
            <a:r>
              <a:rPr lang="en-US" sz="4000" b="1" dirty="0" smtClean="0"/>
              <a:t> Die </a:t>
            </a:r>
            <a:r>
              <a:rPr lang="en-US" sz="4000" b="1" dirty="0" err="1" smtClean="0"/>
              <a:t>Sommerferien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der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Schüler</a:t>
            </a:r>
            <a:r>
              <a:rPr lang="en-US" sz="4000" b="1" dirty="0" smtClean="0"/>
              <a:t> in Deutschland</a:t>
            </a:r>
            <a:endParaRPr lang="ru-RU" sz="4000" b="1" dirty="0"/>
          </a:p>
          <a:p>
            <a:pPr>
              <a:buNone/>
            </a:pPr>
            <a:r>
              <a:rPr lang="ru-RU" sz="4000" b="1" dirty="0"/>
              <a:t>4. </a:t>
            </a:r>
            <a:r>
              <a:rPr lang="en-US" sz="4000" b="1" dirty="0" smtClean="0"/>
              <a:t>Die </a:t>
            </a:r>
            <a:r>
              <a:rPr lang="en-US" sz="4000" b="1" dirty="0" err="1" smtClean="0"/>
              <a:t>Sommerferien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der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Schüler</a:t>
            </a:r>
            <a:r>
              <a:rPr lang="en-US" sz="4000" b="1" dirty="0" smtClean="0"/>
              <a:t> in </a:t>
            </a:r>
            <a:r>
              <a:rPr lang="en-US" sz="4000" b="1" dirty="0" err="1" smtClean="0"/>
              <a:t>Russland</a:t>
            </a:r>
            <a:r>
              <a:rPr lang="en-US" sz="4000" b="1" dirty="0"/>
              <a:t>.</a:t>
            </a:r>
            <a:endParaRPr lang="ru-RU" sz="40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Цели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/>
              <a:t>1.Развивать </a:t>
            </a:r>
            <a:r>
              <a:rPr lang="ru-RU" sz="4000" b="1" dirty="0"/>
              <a:t>интерес учащихся к германии и немецкому языку.</a:t>
            </a:r>
          </a:p>
          <a:p>
            <a:r>
              <a:rPr lang="ru-RU" sz="4000" b="1" dirty="0"/>
              <a:t>2.Воспитывать активность учащихся, коммуникабельность со сверстниками.</a:t>
            </a:r>
          </a:p>
          <a:p>
            <a:r>
              <a:rPr lang="ru-RU" sz="4000" b="1" dirty="0"/>
              <a:t>3. Сравнить летний отдых в России и Германии.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Arbeit</a:t>
            </a:r>
            <a:r>
              <a:rPr lang="en-US" b="1" dirty="0" smtClean="0"/>
              <a:t> an den </a:t>
            </a:r>
            <a:r>
              <a:rPr lang="en-US" b="1" dirty="0" err="1" smtClean="0"/>
              <a:t>Projekten</a:t>
            </a:r>
            <a:r>
              <a:rPr lang="en-US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000" b="1" dirty="0" smtClean="0"/>
              <a:t>1</a:t>
            </a:r>
            <a:r>
              <a:rPr lang="en-US" sz="4000" b="1" dirty="0" smtClean="0"/>
              <a:t>-</a:t>
            </a:r>
            <a:r>
              <a:rPr lang="ru-RU" sz="4000" b="1" dirty="0" smtClean="0"/>
              <a:t>я </a:t>
            </a:r>
            <a:r>
              <a:rPr lang="ru-RU" sz="4000" b="1" dirty="0"/>
              <a:t>группа: Летний отдых детей в Германии.</a:t>
            </a:r>
          </a:p>
          <a:p>
            <a:pPr>
              <a:buNone/>
            </a:pPr>
            <a:r>
              <a:rPr lang="ru-RU" sz="4000" b="1" dirty="0" smtClean="0"/>
              <a:t>2</a:t>
            </a:r>
            <a:r>
              <a:rPr lang="en-US" sz="4000" b="1" dirty="0" smtClean="0"/>
              <a:t>-</a:t>
            </a:r>
            <a:r>
              <a:rPr lang="ru-RU" sz="4000" b="1" dirty="0" smtClean="0"/>
              <a:t>я </a:t>
            </a:r>
            <a:r>
              <a:rPr lang="ru-RU" sz="4000" b="1" dirty="0" err="1"/>
              <a:t>группа:.летний</a:t>
            </a:r>
            <a:r>
              <a:rPr lang="ru-RU" sz="4000" b="1" dirty="0"/>
              <a:t> отдых детей в России.</a:t>
            </a:r>
          </a:p>
          <a:p>
            <a:pPr>
              <a:buNone/>
            </a:pPr>
            <a:r>
              <a:rPr lang="ru-RU" sz="4000" b="1" dirty="0" smtClean="0"/>
              <a:t>3</a:t>
            </a:r>
            <a:r>
              <a:rPr lang="en-US" sz="4000" b="1" dirty="0" smtClean="0"/>
              <a:t>-</a:t>
            </a:r>
            <a:r>
              <a:rPr lang="ru-RU" sz="4000" b="1" dirty="0" smtClean="0"/>
              <a:t>я </a:t>
            </a:r>
            <a:r>
              <a:rPr lang="ru-RU" sz="4000" b="1" dirty="0" err="1"/>
              <a:t>группа:Газета</a:t>
            </a:r>
            <a:r>
              <a:rPr lang="ru-RU" sz="4000" b="1" dirty="0"/>
              <a:t>/ коллаж о летних каникулах</a:t>
            </a:r>
          </a:p>
          <a:p>
            <a:pPr>
              <a:buNone/>
            </a:pPr>
            <a:r>
              <a:rPr lang="ru-RU" sz="4000" b="1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Ȕ</a:t>
            </a:r>
            <a:r>
              <a:rPr lang="en-US" b="1" dirty="0" err="1" smtClean="0"/>
              <a:t>bersetzt</a:t>
            </a:r>
            <a:r>
              <a:rPr lang="en-US" b="1" dirty="0" smtClean="0"/>
              <a:t> </a:t>
            </a:r>
            <a:r>
              <a:rPr lang="en-US" b="1" dirty="0" err="1" smtClean="0"/>
              <a:t>folgende</a:t>
            </a:r>
            <a:r>
              <a:rPr lang="en-US" b="1" dirty="0" smtClean="0"/>
              <a:t> S</a:t>
            </a:r>
            <a:r>
              <a:rPr lang="ru-RU" b="1" dirty="0" err="1" smtClean="0"/>
              <a:t>ä</a:t>
            </a:r>
            <a:r>
              <a:rPr lang="en-US" b="1" dirty="0" err="1" smtClean="0"/>
              <a:t>tze</a:t>
            </a:r>
            <a:r>
              <a:rPr lang="ru-RU" b="1" dirty="0" smtClean="0"/>
              <a:t>!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1</a:t>
            </a:r>
            <a:r>
              <a:rPr lang="ru-RU" b="1" dirty="0"/>
              <a:t>. Я провел каникулы в селе у моей бабушки.</a:t>
            </a:r>
          </a:p>
          <a:p>
            <a:pPr>
              <a:buNone/>
            </a:pPr>
            <a:r>
              <a:rPr lang="ru-RU" b="1" dirty="0"/>
              <a:t>2. Село очень красивое, оно находится в живописной местности.</a:t>
            </a:r>
          </a:p>
          <a:p>
            <a:pPr>
              <a:buNone/>
            </a:pPr>
            <a:r>
              <a:rPr lang="ru-RU" b="1" dirty="0"/>
              <a:t>3.Я провел там 2 месяца.</a:t>
            </a:r>
          </a:p>
          <a:p>
            <a:pPr>
              <a:buNone/>
            </a:pPr>
            <a:r>
              <a:rPr lang="ru-RU" b="1" dirty="0"/>
              <a:t>4. Каникулы были интересными и полезными.</a:t>
            </a:r>
          </a:p>
          <a:p>
            <a:pPr>
              <a:buNone/>
            </a:pPr>
            <a:r>
              <a:rPr lang="ru-RU" b="1" dirty="0"/>
              <a:t>5.Я познакомился с новыми друзьями, узнал много нового и интересного.</a:t>
            </a:r>
          </a:p>
          <a:p>
            <a:pPr>
              <a:buNone/>
            </a:pPr>
            <a:r>
              <a:rPr lang="ru-RU" b="1" dirty="0"/>
              <a:t>6. Я купался, загорал, рыбачил, катался на велосипеде и играл в футбол.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57364"/>
            <a:ext cx="8229600" cy="426879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ДЗ</a:t>
            </a:r>
            <a:r>
              <a:rPr lang="en-US" sz="4400" b="1" dirty="0" smtClean="0"/>
              <a:t>:</a:t>
            </a:r>
            <a:r>
              <a:rPr lang="ru-RU" sz="4400" b="1" dirty="0" smtClean="0"/>
              <a:t> </a:t>
            </a:r>
            <a:r>
              <a:rPr lang="ru-RU" sz="4400" b="1" dirty="0"/>
              <a:t>повторить </a:t>
            </a:r>
            <a:r>
              <a:rPr lang="ru-RU" sz="4400" b="1" dirty="0" err="1"/>
              <a:t>лексическй</a:t>
            </a:r>
            <a:r>
              <a:rPr lang="ru-RU" sz="4400" b="1" dirty="0"/>
              <a:t> и грамматический материал по теме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</TotalTime>
  <Words>262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Обычная</vt:lpstr>
      <vt:lpstr>Arbeit an den Projekten  </vt:lpstr>
      <vt:lpstr>Слайд 2</vt:lpstr>
      <vt:lpstr>Redegymnastik.</vt:lpstr>
      <vt:lpstr>Themen der Projekten:</vt:lpstr>
      <vt:lpstr>Цели проекта: </vt:lpstr>
      <vt:lpstr>Arbeit an den Projekten  </vt:lpstr>
      <vt:lpstr>Ȕbersetzt folgende Sätze! 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Arbeit an den Projekten</dc:title>
  <dc:creator>1</dc:creator>
  <cp:lastModifiedBy>1</cp:lastModifiedBy>
  <cp:revision>2</cp:revision>
  <dcterms:created xsi:type="dcterms:W3CDTF">2017-09-25T17:29:37Z</dcterms:created>
  <dcterms:modified xsi:type="dcterms:W3CDTF">2017-09-25T17:45:14Z</dcterms:modified>
</cp:coreProperties>
</file>